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8076-5C49-484E-8E0C-578D32751D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8DD9E8-A142-4992-B3F5-36F38E6C4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8C004A-FD24-413D-A327-F520AB386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2BD9-285F-48EE-B639-629B5529CF9C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9054AF-172D-4C07-A9C4-97145A161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46D495-22C9-4EAD-8AD1-D668DDD32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9FF46-263B-4D39-B585-9C6778FFB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24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88FA-B6D9-42F5-BF19-BD638A15D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4A7437-B749-4AE6-BF32-6EEFC38171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5EFEB2-4307-463C-A933-EB23A1B81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2BD9-285F-48EE-B639-629B5529CF9C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EA61E-6D5C-4067-9064-C0121A2F1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9A2630-B964-4E33-A6EB-C1E2DCE1C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9FF46-263B-4D39-B585-9C6778FFB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955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78079E7-1AEA-41BB-94B2-5A6E6637F7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E9715C-E29F-4F02-8A52-F5F48B4E84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F9E2B1-BD98-45FE-BA4A-1C15210AC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2BD9-285F-48EE-B639-629B5529CF9C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E3B4FE-3B29-4DA5-9D27-B8FB39007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2B8877-8AD9-4C11-834D-568F9BE0F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9FF46-263B-4D39-B585-9C6778FFB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376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3CE4F-5B3A-4E25-9477-C098D427D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6D094A-11E9-4484-872E-DA5003BF3C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D6C444-89A9-4F70-AD11-37CB5E8AC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2BD9-285F-48EE-B639-629B5529CF9C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A80F13-E8AF-402E-988C-B2834AC6E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98C50-E809-4C8A-9544-40BDFD337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9FF46-263B-4D39-B585-9C6778FFB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372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BE6B4-CF0C-4807-936C-079341F14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7DE748-6D03-4C57-A591-466AE21DEA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239184-793C-4487-BDF5-0D506E4E4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2BD9-285F-48EE-B639-629B5529CF9C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71412A-585F-487B-A351-C721A64FE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519C07-8EA5-4422-8A4D-31961EBAE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9FF46-263B-4D39-B585-9C6778FFB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238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CF07E2-FB9B-4635-BD28-8F281032A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225340-71F7-4BED-BE86-099B060C52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07E3F9-A902-4FEE-A5DF-0E7EE3124B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103ABD-5276-4D14-82FD-B175012F3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2BD9-285F-48EE-B639-629B5529CF9C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A37FB7-ADEC-45BA-AB9A-64EDED571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E96AB8-BC82-42B9-91C9-6833CEEEE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9FF46-263B-4D39-B585-9C6778FFB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032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A70BF-AD47-42E5-A2FF-E8D1FBAC9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CA7DAF-CE4E-4118-86F0-5A6DBE2158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34896D-25BB-49A0-8646-568AAB1045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1CE933-B475-4DF9-A392-2113DC8F68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B3A812-73DC-4C49-99E9-1ADDAA29A0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5B1D1B8-F171-4546-95EB-1982CCB6E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2BD9-285F-48EE-B639-629B5529CF9C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8B8EFD-4970-4888-B093-06E3436D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1E0885-C1B5-4A39-B30C-EC18CA79F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9FF46-263B-4D39-B585-9C6778FFB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189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5519C-D294-494D-A732-5DBBDFB38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F00C4A-74DB-4C84-A90F-82D1F838B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2BD9-285F-48EE-B639-629B5529CF9C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8A9AFE-6DE6-496E-80AF-40194B7CB9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8D2219-6B60-4741-9D17-E65864490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9FF46-263B-4D39-B585-9C6778FFB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497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2970BC-DD7E-46F0-87DE-6726CE443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2BD9-285F-48EE-B639-629B5529CF9C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89DA05-DEF9-416A-8851-AE67CDE51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229F9D-966F-4B4D-8B48-1A43C02FE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9FF46-263B-4D39-B585-9C6778FFB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352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1E38D-C2AD-48FB-ADC5-0AD3B9713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F452F9-DF04-49D3-A47D-463FE1FD65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8CE50F-B92F-46BC-B099-370533384B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5564D0-5B89-481C-8D06-B9AB33EF5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2BD9-285F-48EE-B639-629B5529CF9C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3655CE-08D2-4DD1-AC24-271869469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0F4F19-2349-43A1-8292-6316DF578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9FF46-263B-4D39-B585-9C6778FFB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846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2C9630-310C-45EB-9E81-1E4D2C853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FAC244-6F66-41CB-92E8-0CA2F8B87C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2AC593-B8CF-47AF-94DD-EC415EF705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C33698-964F-4C8C-842C-A6C162D227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D2BD9-285F-48EE-B639-629B5529CF9C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A4EC56-D8C0-4B90-A759-6FD37F5CD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FE81AA-37A5-419B-AA39-BBFEACAD2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9FF46-263B-4D39-B585-9C6778FFB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080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B9A21C-267F-428A-920A-0CEEF859A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8299DD-F6FA-43A9-9A36-70725C26AB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870CBD-4E1A-4E2C-A2F3-2BE438C18E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8D2BD9-285F-48EE-B639-629B5529CF9C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1E35D0-8155-4A07-AA73-7D32059E26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4821D-1A5E-4116-8514-5AA08DACAC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9FF46-263B-4D39-B585-9C6778FFB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537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1E5CEB1B-2138-46B9-B8CA-14B3061EDBCC}"/>
              </a:ext>
            </a:extLst>
          </p:cNvPr>
          <p:cNvSpPr/>
          <p:nvPr/>
        </p:nvSpPr>
        <p:spPr>
          <a:xfrm>
            <a:off x="1206743" y="1663590"/>
            <a:ext cx="2057400" cy="14235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Actor</a:t>
            </a:r>
          </a:p>
          <a:p>
            <a:pPr algn="ctr"/>
            <a:r>
              <a:rPr lang="en-US" dirty="0"/>
              <a:t>Service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7E81A63-FF6F-4E1A-ACF1-35222E753F0F}"/>
              </a:ext>
            </a:extLst>
          </p:cNvPr>
          <p:cNvSpPr/>
          <p:nvPr/>
        </p:nvSpPr>
        <p:spPr>
          <a:xfrm>
            <a:off x="4916298" y="1663590"/>
            <a:ext cx="2057400" cy="14235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Actor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89DDE30-10CA-4648-BA6C-D1ED87C5FE25}"/>
              </a:ext>
            </a:extLst>
          </p:cNvPr>
          <p:cNvSpPr/>
          <p:nvPr/>
        </p:nvSpPr>
        <p:spPr>
          <a:xfrm>
            <a:off x="8625853" y="1663590"/>
            <a:ext cx="2057400" cy="14235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Operator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96C4E1E-82AC-44A4-8DF4-0C0ECB6BD66C}"/>
              </a:ext>
            </a:extLst>
          </p:cNvPr>
          <p:cNvCxnSpPr>
            <a:cxnSpLocks/>
            <a:stCxn id="4" idx="6"/>
            <a:endCxn id="5" idx="2"/>
          </p:cNvCxnSpPr>
          <p:nvPr/>
        </p:nvCxnSpPr>
        <p:spPr>
          <a:xfrm>
            <a:off x="3264143" y="2375367"/>
            <a:ext cx="1652155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B5E189E-8E89-4EEE-B6BE-9CDE947D5E98}"/>
              </a:ext>
            </a:extLst>
          </p:cNvPr>
          <p:cNvCxnSpPr/>
          <p:nvPr/>
        </p:nvCxnSpPr>
        <p:spPr>
          <a:xfrm>
            <a:off x="6973698" y="2375367"/>
            <a:ext cx="1652155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C4C1F14-9D23-447A-ABBD-759E929DCAC4}"/>
              </a:ext>
            </a:extLst>
          </p:cNvPr>
          <p:cNvCxnSpPr/>
          <p:nvPr/>
        </p:nvCxnSpPr>
        <p:spPr>
          <a:xfrm>
            <a:off x="1206743" y="885352"/>
            <a:ext cx="516147" cy="8472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544E850-FB30-4915-971B-4C0108BA3D28}"/>
              </a:ext>
            </a:extLst>
          </p:cNvPr>
          <p:cNvCxnSpPr>
            <a:cxnSpLocks/>
            <a:endCxn id="4" idx="0"/>
          </p:cNvCxnSpPr>
          <p:nvPr/>
        </p:nvCxnSpPr>
        <p:spPr>
          <a:xfrm>
            <a:off x="2235443" y="716387"/>
            <a:ext cx="0" cy="9472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FC93D40-6304-4FE9-9F56-69231064DA3B}"/>
              </a:ext>
            </a:extLst>
          </p:cNvPr>
          <p:cNvCxnSpPr>
            <a:cxnSpLocks/>
          </p:cNvCxnSpPr>
          <p:nvPr/>
        </p:nvCxnSpPr>
        <p:spPr>
          <a:xfrm flipH="1">
            <a:off x="2777472" y="885352"/>
            <a:ext cx="516147" cy="8472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033374B-FEE2-4C0F-9D6A-391F60EFFE33}"/>
              </a:ext>
            </a:extLst>
          </p:cNvPr>
          <p:cNvSpPr txBox="1"/>
          <p:nvPr/>
        </p:nvSpPr>
        <p:spPr>
          <a:xfrm>
            <a:off x="612764" y="531721"/>
            <a:ext cx="1069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configure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ED3059-36B1-434E-9481-6FC3B6FF48BE}"/>
              </a:ext>
            </a:extLst>
          </p:cNvPr>
          <p:cNvSpPr txBox="1"/>
          <p:nvPr/>
        </p:nvSpPr>
        <p:spPr>
          <a:xfrm>
            <a:off x="1928596" y="327794"/>
            <a:ext cx="613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start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9A512AA-1668-422F-9044-AE4CAB8F6CBB}"/>
              </a:ext>
            </a:extLst>
          </p:cNvPr>
          <p:cNvSpPr txBox="1"/>
          <p:nvPr/>
        </p:nvSpPr>
        <p:spPr>
          <a:xfrm>
            <a:off x="3127824" y="516020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stop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42591A6-99D3-4AEB-B462-C54BA1AB9BA7}"/>
              </a:ext>
            </a:extLst>
          </p:cNvPr>
          <p:cNvSpPr txBox="1"/>
          <p:nvPr/>
        </p:nvSpPr>
        <p:spPr>
          <a:xfrm>
            <a:off x="3531765" y="1522915"/>
            <a:ext cx="9693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configure</a:t>
            </a:r>
          </a:p>
          <a:p>
            <a:r>
              <a:rPr lang="en-US" sz="1600" dirty="0"/>
              <a:t>start</a:t>
            </a:r>
          </a:p>
          <a:p>
            <a:r>
              <a:rPr lang="en-US" sz="1600" dirty="0"/>
              <a:t>stop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B6FCF5E-7A56-49D6-AD56-F00ADC54E6DF}"/>
              </a:ext>
            </a:extLst>
          </p:cNvPr>
          <p:cNvSpPr txBox="1"/>
          <p:nvPr/>
        </p:nvSpPr>
        <p:spPr>
          <a:xfrm>
            <a:off x="7386279" y="1522915"/>
            <a:ext cx="9693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configure</a:t>
            </a:r>
          </a:p>
          <a:p>
            <a:r>
              <a:rPr lang="en-US" sz="1600" dirty="0"/>
              <a:t>start</a:t>
            </a:r>
          </a:p>
          <a:p>
            <a:r>
              <a:rPr lang="en-US" sz="1600" dirty="0"/>
              <a:t>stop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A7DCE7B-BCC9-4A6D-AE9C-95DA7CE08DDA}"/>
              </a:ext>
            </a:extLst>
          </p:cNvPr>
          <p:cNvSpPr txBox="1"/>
          <p:nvPr/>
        </p:nvSpPr>
        <p:spPr>
          <a:xfrm>
            <a:off x="7676849" y="5501188"/>
            <a:ext cx="189256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start Preprocessor</a:t>
            </a:r>
          </a:p>
          <a:p>
            <a:r>
              <a:rPr lang="en-US" dirty="0"/>
              <a:t>Async</a:t>
            </a:r>
          </a:p>
          <a:p>
            <a:r>
              <a:rPr lang="en-US" sz="1200" dirty="0"/>
              <a:t>(e.g., A&amp;AI queries,</a:t>
            </a:r>
          </a:p>
          <a:p>
            <a:r>
              <a:rPr lang="en-US" sz="1200" dirty="0"/>
              <a:t>guard checks)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248A7DF-FB1B-474D-B7B2-6EE813EDB095}"/>
              </a:ext>
            </a:extLst>
          </p:cNvPr>
          <p:cNvSpPr txBox="1"/>
          <p:nvPr/>
        </p:nvSpPr>
        <p:spPr>
          <a:xfrm>
            <a:off x="10165569" y="5501188"/>
            <a:ext cx="16135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start Operation</a:t>
            </a:r>
          </a:p>
          <a:p>
            <a:r>
              <a:rPr lang="en-US" dirty="0"/>
              <a:t>Async</a:t>
            </a:r>
          </a:p>
          <a:p>
            <a:r>
              <a:rPr lang="en-US" sz="1200" dirty="0"/>
              <a:t>(i.e., without any</a:t>
            </a:r>
          </a:p>
          <a:p>
            <a:r>
              <a:rPr lang="en-US" sz="1200" dirty="0"/>
              <a:t>preprocessing)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C8F9CFA-5DF7-4094-BBBA-8DBA61034CAC}"/>
              </a:ext>
            </a:extLst>
          </p:cNvPr>
          <p:cNvSpPr txBox="1"/>
          <p:nvPr/>
        </p:nvSpPr>
        <p:spPr>
          <a:xfrm>
            <a:off x="5315049" y="3798921"/>
            <a:ext cx="174945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start</a:t>
            </a:r>
          </a:p>
          <a:p>
            <a:r>
              <a:rPr lang="en-US" sz="1200" dirty="0"/>
              <a:t>(including preprocessing</a:t>
            </a:r>
          </a:p>
          <a:p>
            <a:r>
              <a:rPr lang="en-US" sz="1200" dirty="0"/>
              <a:t>and retries)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A34C54B-E3E1-435A-9E27-B5BBCCD45E79}"/>
              </a:ext>
            </a:extLst>
          </p:cNvPr>
          <p:cNvSpPr txBox="1"/>
          <p:nvPr/>
        </p:nvSpPr>
        <p:spPr>
          <a:xfrm>
            <a:off x="7963953" y="5009150"/>
            <a:ext cx="8889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(</a:t>
            </a:r>
            <a:r>
              <a:rPr lang="en-US" sz="1200" i="1" dirty="0"/>
              <a:t>protected</a:t>
            </a:r>
            <a:r>
              <a:rPr lang="en-US" sz="1200" dirty="0"/>
              <a:t>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8868FF1-F079-475B-8EF3-759DD57C3F1C}"/>
              </a:ext>
            </a:extLst>
          </p:cNvPr>
          <p:cNvSpPr txBox="1"/>
          <p:nvPr/>
        </p:nvSpPr>
        <p:spPr>
          <a:xfrm>
            <a:off x="10409496" y="5009150"/>
            <a:ext cx="8889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(</a:t>
            </a:r>
            <a:r>
              <a:rPr lang="en-US" sz="1200" i="1" dirty="0"/>
              <a:t>protected</a:t>
            </a:r>
            <a:r>
              <a:rPr lang="en-US" sz="1200" dirty="0"/>
              <a:t>)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AC811B0-0F87-4F4D-8B35-1ED20E0F5FC6}"/>
              </a:ext>
            </a:extLst>
          </p:cNvPr>
          <p:cNvSpPr/>
          <p:nvPr/>
        </p:nvSpPr>
        <p:spPr>
          <a:xfrm>
            <a:off x="8625853" y="3542763"/>
            <a:ext cx="2057400" cy="14235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Operation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68403D3-E5D4-4288-8EE2-23261E3AFB86}"/>
              </a:ext>
            </a:extLst>
          </p:cNvPr>
          <p:cNvCxnSpPr>
            <a:cxnSpLocks/>
            <a:stCxn id="6" idx="4"/>
            <a:endCxn id="26" idx="0"/>
          </p:cNvCxnSpPr>
          <p:nvPr/>
        </p:nvCxnSpPr>
        <p:spPr>
          <a:xfrm>
            <a:off x="9654553" y="3087144"/>
            <a:ext cx="0" cy="4556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47F3AB31-F366-4BA5-967B-ABEF105BD8AB}"/>
              </a:ext>
            </a:extLst>
          </p:cNvPr>
          <p:cNvSpPr txBox="1"/>
          <p:nvPr/>
        </p:nvSpPr>
        <p:spPr>
          <a:xfrm>
            <a:off x="9654553" y="3109032"/>
            <a:ext cx="585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1096D93-5292-49D9-9480-C284A2702F10}"/>
              </a:ext>
            </a:extLst>
          </p:cNvPr>
          <p:cNvCxnSpPr>
            <a:cxnSpLocks/>
            <a:endCxn id="26" idx="2"/>
          </p:cNvCxnSpPr>
          <p:nvPr/>
        </p:nvCxnSpPr>
        <p:spPr>
          <a:xfrm>
            <a:off x="7386279" y="4254540"/>
            <a:ext cx="123957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FBA68D4-887E-476D-9ACE-5846B30D979C}"/>
              </a:ext>
            </a:extLst>
          </p:cNvPr>
          <p:cNvCxnSpPr>
            <a:cxnSpLocks/>
          </p:cNvCxnSpPr>
          <p:nvPr/>
        </p:nvCxnSpPr>
        <p:spPr>
          <a:xfrm flipV="1">
            <a:off x="8623134" y="4891772"/>
            <a:ext cx="487854" cy="6094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099A0CAE-172A-4835-A99D-B72190AF8F2F}"/>
              </a:ext>
            </a:extLst>
          </p:cNvPr>
          <p:cNvCxnSpPr>
            <a:cxnSpLocks/>
          </p:cNvCxnSpPr>
          <p:nvPr/>
        </p:nvCxnSpPr>
        <p:spPr>
          <a:xfrm flipH="1" flipV="1">
            <a:off x="10149687" y="4902148"/>
            <a:ext cx="487854" cy="6094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BC9694B3-3DFA-4AB1-B012-4ADC046BE035}"/>
              </a:ext>
            </a:extLst>
          </p:cNvPr>
          <p:cNvSpPr txBox="1"/>
          <p:nvPr/>
        </p:nvSpPr>
        <p:spPr>
          <a:xfrm>
            <a:off x="9245670" y="331354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build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6353F3AF-8A59-42CE-A427-0EEE2655D89F}"/>
              </a:ext>
            </a:extLst>
          </p:cNvPr>
          <p:cNvCxnSpPr>
            <a:cxnSpLocks/>
          </p:cNvCxnSpPr>
          <p:nvPr/>
        </p:nvCxnSpPr>
        <p:spPr>
          <a:xfrm>
            <a:off x="9591566" y="697126"/>
            <a:ext cx="0" cy="9472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35934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57</Words>
  <Application>Microsoft Office PowerPoint</Application>
  <PresentationFormat>Widescreen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HAHN III, JIM</dc:creator>
  <cp:lastModifiedBy>HAHN III, JIM</cp:lastModifiedBy>
  <cp:revision>16</cp:revision>
  <dcterms:created xsi:type="dcterms:W3CDTF">2020-01-28T12:57:56Z</dcterms:created>
  <dcterms:modified xsi:type="dcterms:W3CDTF">2020-02-11T20:42:12Z</dcterms:modified>
</cp:coreProperties>
</file>